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e Skaff" userId="7b1e7ff7-00b0-4105-abc2-dfa9d253c29c" providerId="ADAL" clId="{8C189857-1C85-4D0F-BDF6-3986639FC6EE}"/>
    <pc:docChg chg="modSld">
      <pc:chgData name="Kyle Skaff" userId="7b1e7ff7-00b0-4105-abc2-dfa9d253c29c" providerId="ADAL" clId="{8C189857-1C85-4D0F-BDF6-3986639FC6EE}" dt="2024-04-17T20:11:25.014" v="1" actId="114"/>
      <pc:docMkLst>
        <pc:docMk/>
      </pc:docMkLst>
      <pc:sldChg chg="modSp mod">
        <pc:chgData name="Kyle Skaff" userId="7b1e7ff7-00b0-4105-abc2-dfa9d253c29c" providerId="ADAL" clId="{8C189857-1C85-4D0F-BDF6-3986639FC6EE}" dt="2024-04-17T20:11:25.014" v="1" actId="114"/>
        <pc:sldMkLst>
          <pc:docMk/>
          <pc:sldMk cId="2447850470" sldId="256"/>
        </pc:sldMkLst>
        <pc:spChg chg="mod">
          <ac:chgData name="Kyle Skaff" userId="7b1e7ff7-00b0-4105-abc2-dfa9d253c29c" providerId="ADAL" clId="{8C189857-1C85-4D0F-BDF6-3986639FC6EE}" dt="2024-04-17T20:11:25.014" v="1" actId="114"/>
          <ac:spMkLst>
            <pc:docMk/>
            <pc:sldMk cId="2447850470" sldId="256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BFA9-5DCE-414E-8760-CD17DFE2F24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30F7-BFE8-4405-BC9E-2B8CFEABD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31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BFA9-5DCE-414E-8760-CD17DFE2F24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30F7-BFE8-4405-BC9E-2B8CFEABD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6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BFA9-5DCE-414E-8760-CD17DFE2F24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30F7-BFE8-4405-BC9E-2B8CFEABD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0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BFA9-5DCE-414E-8760-CD17DFE2F24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30F7-BFE8-4405-BC9E-2B8CFEABD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9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BFA9-5DCE-414E-8760-CD17DFE2F24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30F7-BFE8-4405-BC9E-2B8CFEABD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5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BFA9-5DCE-414E-8760-CD17DFE2F24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30F7-BFE8-4405-BC9E-2B8CFEABD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3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BFA9-5DCE-414E-8760-CD17DFE2F24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30F7-BFE8-4405-BC9E-2B8CFEABD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6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BFA9-5DCE-414E-8760-CD17DFE2F24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30F7-BFE8-4405-BC9E-2B8CFEABD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9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BFA9-5DCE-414E-8760-CD17DFE2F24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30F7-BFE8-4405-BC9E-2B8CFEABD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3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BFA9-5DCE-414E-8760-CD17DFE2F24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30F7-BFE8-4405-BC9E-2B8CFEABD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4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BFA9-5DCE-414E-8760-CD17DFE2F24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30F7-BFE8-4405-BC9E-2B8CFEABD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39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5BFA9-5DCE-414E-8760-CD17DFE2F240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D30F7-BFE8-4405-BC9E-2B8CFEABD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3317"/>
            <a:ext cx="10515600" cy="1325563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rgbClr val="FF0000"/>
                </a:solidFill>
              </a:rPr>
              <a:t>Lab: Blood Drops - Height vs. Diameter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146125"/>
              </p:ext>
            </p:extLst>
          </p:nvPr>
        </p:nvGraphicFramePr>
        <p:xfrm>
          <a:off x="2667000" y="1563993"/>
          <a:ext cx="5362576" cy="4693541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0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3559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Drop Height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Diameter (mm)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98">
                <a:tc>
                  <a:txBody>
                    <a:bodyPr/>
                    <a:lstStyle/>
                    <a:p>
                      <a:r>
                        <a:rPr lang="en-US" dirty="0"/>
                        <a:t>1.) 1 inch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98">
                <a:tc>
                  <a:txBody>
                    <a:bodyPr/>
                    <a:lstStyle/>
                    <a:p>
                      <a:r>
                        <a:rPr lang="en-US" dirty="0"/>
                        <a:t>2.) 2 inches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98">
                <a:tc>
                  <a:txBody>
                    <a:bodyPr/>
                    <a:lstStyle/>
                    <a:p>
                      <a:r>
                        <a:rPr lang="en-US" dirty="0"/>
                        <a:t>3.)</a:t>
                      </a:r>
                      <a:r>
                        <a:rPr lang="en-US" baseline="0" dirty="0"/>
                        <a:t> 6 inches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98">
                <a:tc>
                  <a:txBody>
                    <a:bodyPr/>
                    <a:lstStyle/>
                    <a:p>
                      <a:r>
                        <a:rPr lang="en-US" dirty="0"/>
                        <a:t>4.) 12 inches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98">
                <a:tc>
                  <a:txBody>
                    <a:bodyPr/>
                    <a:lstStyle/>
                    <a:p>
                      <a:r>
                        <a:rPr lang="en-US" dirty="0"/>
                        <a:t>5.) 24 inches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9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6.) 5 feet (</a:t>
                      </a:r>
                      <a:r>
                        <a:rPr lang="en-US" b="1" i="1" dirty="0">
                          <a:solidFill>
                            <a:schemeClr val="tx1"/>
                          </a:solidFill>
                        </a:rPr>
                        <a:t>1.542 meters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98">
                <a:tc>
                  <a:txBody>
                    <a:bodyPr/>
                    <a:lstStyle/>
                    <a:p>
                      <a:r>
                        <a:rPr lang="en-US" dirty="0"/>
                        <a:t>7.)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98">
                <a:tc>
                  <a:txBody>
                    <a:bodyPr/>
                    <a:lstStyle/>
                    <a:p>
                      <a:r>
                        <a:rPr lang="en-US" dirty="0"/>
                        <a:t>8.)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99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9.)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947694" y="4854059"/>
            <a:ext cx="2581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Choose your own height*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47694" y="5323505"/>
            <a:ext cx="2581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Choose your own height*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47694" y="5792951"/>
            <a:ext cx="2581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Choose your own height*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72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Measure the diameters in millimeters…</a:t>
            </a:r>
          </a:p>
        </p:txBody>
      </p:sp>
      <p:pic>
        <p:nvPicPr>
          <p:cNvPr id="1026" name="Picture 2" descr="Image result for millimet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813"/>
          <a:stretch/>
        </p:blipFill>
        <p:spPr bwMode="auto">
          <a:xfrm>
            <a:off x="529882" y="2287287"/>
            <a:ext cx="9070632" cy="364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blood spatter impa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5324" y="1304901"/>
            <a:ext cx="154305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V="1">
            <a:off x="10900649" y="2771751"/>
            <a:ext cx="0" cy="6953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300574" y="3467076"/>
            <a:ext cx="1200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24 in. drop height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71100" y="4350736"/>
            <a:ext cx="1635125" cy="1477328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Make sure you let the blood </a:t>
            </a:r>
            <a:r>
              <a:rPr lang="en-US" b="1" u="sng" dirty="0">
                <a:solidFill>
                  <a:srgbClr val="FF0000"/>
                </a:solidFill>
              </a:rPr>
              <a:t>dry</a:t>
            </a:r>
            <a:r>
              <a:rPr lang="en-US" dirty="0">
                <a:solidFill>
                  <a:srgbClr val="FF0000"/>
                </a:solidFill>
              </a:rPr>
              <a:t> BEFORE you measure the diameter!!</a:t>
            </a:r>
          </a:p>
        </p:txBody>
      </p:sp>
    </p:spTree>
    <p:extLst>
      <p:ext uri="{BB962C8B-B14F-4D97-AF65-F5344CB8AC3E}">
        <p14:creationId xmlns:p14="http://schemas.microsoft.com/office/powerpoint/2010/main" val="206167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63244"/>
            <a:ext cx="10515600" cy="1325563"/>
          </a:xfrm>
        </p:spPr>
        <p:txBody>
          <a:bodyPr/>
          <a:lstStyle/>
          <a:p>
            <a:pPr algn="ctr"/>
            <a:r>
              <a:rPr lang="en-US" b="1" u="sng" dirty="0"/>
              <a:t>Analysis Questions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4496" y="1212892"/>
            <a:ext cx="1136693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1.) Using this lab, identify </a:t>
            </a:r>
            <a:r>
              <a:rPr lang="en-US" sz="2400" b="1" u="sng" dirty="0"/>
              <a:t>four vocab terms</a:t>
            </a:r>
            <a:r>
              <a:rPr lang="en-US" sz="2400" b="1" dirty="0"/>
              <a:t> </a:t>
            </a:r>
            <a:r>
              <a:rPr lang="en-US" sz="2400" dirty="0"/>
              <a:t>that were discussed in the </a:t>
            </a:r>
            <a:r>
              <a:rPr lang="en-US" sz="2400" b="1" i="1" u="sng" dirty="0"/>
              <a:t>Blood Spatter Vocab Voyage</a:t>
            </a:r>
            <a:r>
              <a:rPr lang="en-US" sz="2400" dirty="0"/>
              <a:t>.</a:t>
            </a:r>
          </a:p>
          <a:p>
            <a:r>
              <a:rPr lang="en-US" sz="2400" dirty="0"/>
              <a:t>2.) The blood spatter in this lab would be classified as </a:t>
            </a:r>
            <a:r>
              <a:rPr lang="en-US" sz="2400" u="sng" dirty="0">
                <a:solidFill>
                  <a:srgbClr val="00B0F0"/>
                </a:solidFill>
              </a:rPr>
              <a:t>(</a:t>
            </a:r>
            <a:r>
              <a:rPr lang="en-US" sz="2400" b="1" i="1" u="sng" dirty="0">
                <a:solidFill>
                  <a:srgbClr val="00B0F0"/>
                </a:solidFill>
              </a:rPr>
              <a:t>choose one</a:t>
            </a:r>
            <a:r>
              <a:rPr lang="en-US" sz="2400" u="sng" dirty="0">
                <a:solidFill>
                  <a:srgbClr val="00B0F0"/>
                </a:solidFill>
              </a:rPr>
              <a:t>)</a:t>
            </a:r>
            <a:r>
              <a:rPr lang="en-US" sz="2400" dirty="0"/>
              <a:t>:</a:t>
            </a:r>
          </a:p>
          <a:p>
            <a:r>
              <a:rPr lang="en-US" sz="2400" b="1" dirty="0"/>
              <a:t>	A.) </a:t>
            </a:r>
            <a:r>
              <a:rPr lang="en-US" sz="2400" b="1" i="1" dirty="0"/>
              <a:t>low impact spatter</a:t>
            </a:r>
          </a:p>
          <a:p>
            <a:r>
              <a:rPr lang="en-US" sz="2400" b="1" dirty="0"/>
              <a:t>	B.) </a:t>
            </a:r>
            <a:r>
              <a:rPr lang="en-US" sz="2400" b="1" i="1" dirty="0"/>
              <a:t>medium impact spatter</a:t>
            </a:r>
          </a:p>
          <a:p>
            <a:r>
              <a:rPr lang="en-US" sz="2400" b="1" dirty="0"/>
              <a:t>	C.) </a:t>
            </a:r>
            <a:r>
              <a:rPr lang="en-US" sz="2400" b="1" i="1" dirty="0"/>
              <a:t>high impact spatter</a:t>
            </a:r>
          </a:p>
          <a:p>
            <a:r>
              <a:rPr lang="en-US" sz="2400" dirty="0"/>
              <a:t>3.) Which of your nine heights created the blood drop with the largest diameter?</a:t>
            </a:r>
          </a:p>
          <a:p>
            <a:r>
              <a:rPr lang="en-US" sz="2400" dirty="0"/>
              <a:t>4.) How does the </a:t>
            </a:r>
            <a:r>
              <a:rPr lang="en-US" sz="2400" i="1" u="sng" dirty="0"/>
              <a:t>distance from the target</a:t>
            </a:r>
            <a:r>
              <a:rPr lang="en-US" sz="2400" dirty="0"/>
              <a:t> affect the diameter of the blood drops?</a:t>
            </a:r>
          </a:p>
          <a:p>
            <a:r>
              <a:rPr lang="en-US" sz="2400" dirty="0"/>
              <a:t>5.) What steps of the lab procedure could be changed to increase the diameters of the blood drops for any height in this lab? (</a:t>
            </a:r>
            <a:r>
              <a:rPr lang="en-US" sz="2400" i="1" dirty="0"/>
              <a:t>i.e. “How could we make the diameters larger from all heights?”</a:t>
            </a:r>
            <a:r>
              <a:rPr lang="en-US" sz="2400" dirty="0"/>
              <a:t>)</a:t>
            </a:r>
          </a:p>
          <a:p>
            <a:r>
              <a:rPr lang="en-US" sz="2400" dirty="0"/>
              <a:t>6.) What shape does a drop of blood have as it is falling to the ground?</a:t>
            </a:r>
          </a:p>
          <a:p>
            <a:r>
              <a:rPr lang="en-US" sz="2400" dirty="0"/>
              <a:t>7.) How does the shape of the blood drop change as it comes into contact with the target?</a:t>
            </a:r>
          </a:p>
          <a:p>
            <a:r>
              <a:rPr lang="en-US" sz="2400" dirty="0"/>
              <a:t>8.) Did the angle of impact change or stay the same as you changed heights?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 rot="21129023">
            <a:off x="695325" y="514350"/>
            <a:ext cx="288607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FF0000"/>
                </a:solidFill>
              </a:rPr>
              <a:t>Do not copy the questions!!</a:t>
            </a:r>
          </a:p>
        </p:txBody>
      </p:sp>
    </p:spTree>
    <p:extLst>
      <p:ext uri="{BB962C8B-B14F-4D97-AF65-F5344CB8AC3E}">
        <p14:creationId xmlns:p14="http://schemas.microsoft.com/office/powerpoint/2010/main" val="2447850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281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Lab: Blood Drops - Height vs. Diameter</vt:lpstr>
      <vt:lpstr>Measure the diameters in millimeters…</vt:lpstr>
      <vt:lpstr>Analysis Questions</vt:lpstr>
    </vt:vector>
  </TitlesOfParts>
  <Company>CVUSD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Lab: Blood Drops - Height vs. Diameter</dc:title>
  <dc:creator>Skaff, Kyle T</dc:creator>
  <cp:lastModifiedBy>Kyle Skaff</cp:lastModifiedBy>
  <cp:revision>22</cp:revision>
  <dcterms:created xsi:type="dcterms:W3CDTF">2017-03-08T21:21:01Z</dcterms:created>
  <dcterms:modified xsi:type="dcterms:W3CDTF">2024-04-17T20:11:27Z</dcterms:modified>
</cp:coreProperties>
</file>